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152" d="100"/>
          <a:sy n="152" d="100"/>
        </p:scale>
        <p:origin x="444" y="13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697353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8456" y="307311"/>
            <a:ext cx="63988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 </a:t>
            </a:r>
            <a:r>
              <a:rPr lang="ru-RU" sz="16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(п.3 приложения 2)</a:t>
            </a:r>
            <a:br>
              <a:rPr lang="ru-RU" sz="16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«Детский сад №332 комбинированного вида» Советского района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г.Казани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48"/>
          <a:stretch/>
        </p:blipFill>
        <p:spPr>
          <a:xfrm>
            <a:off x="1259632" y="932824"/>
            <a:ext cx="2016224" cy="17476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802" y="932824"/>
            <a:ext cx="2276872" cy="17076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802" y="2756370"/>
            <a:ext cx="2241966" cy="18093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42" y="932824"/>
            <a:ext cx="2356039" cy="17633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572" y="2890077"/>
            <a:ext cx="1209049" cy="16120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548" y="2895346"/>
            <a:ext cx="1205097" cy="160679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1" b="13600"/>
          <a:stretch/>
        </p:blipFill>
        <p:spPr>
          <a:xfrm>
            <a:off x="1115616" y="2785034"/>
            <a:ext cx="2378782" cy="169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381" y="34686"/>
            <a:ext cx="2067638" cy="9020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99094"/>
            <a:ext cx="7283151" cy="654241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Конкурс чтецов 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ru-RU" dirty="0">
                <a:solidFill>
                  <a:srgbClr val="FF0000"/>
                </a:solidFill>
              </a:rPr>
              <a:t>Мы читаем стихи </a:t>
            </a:r>
            <a:r>
              <a:rPr lang="ru-RU" dirty="0" err="1">
                <a:solidFill>
                  <a:srgbClr val="FF0000"/>
                </a:solidFill>
              </a:rPr>
              <a:t>Габдуллы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Тукая»</a:t>
            </a:r>
            <a:endParaRPr lang="ru-RU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63515" y="159640"/>
            <a:ext cx="6480720" cy="4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40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п.4 </a:t>
            </a:r>
            <a: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 2)</a:t>
            </a:r>
            <a:b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«Детский сад №332 комбинированного вида» Советского района </a:t>
            </a:r>
            <a:r>
              <a:rPr lang="ru-RU" sz="5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г.Казани</a:t>
            </a:r>
            <a:endParaRPr lang="ru-RU" sz="56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3249825" y="1336723"/>
            <a:ext cx="3010700" cy="1930849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348993" y="1563638"/>
            <a:ext cx="27485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Мероприятие с детьми </a:t>
            </a:r>
            <a:r>
              <a:rPr lang="ru-RU" sz="1400" dirty="0"/>
              <a:t>старших </a:t>
            </a:r>
            <a:r>
              <a:rPr lang="ru-RU" sz="1400" dirty="0" smtClean="0"/>
              <a:t> и подготовительных групп, где ребята рассказывали стихи </a:t>
            </a:r>
            <a:r>
              <a:rPr lang="ru-RU" sz="1400" dirty="0" err="1" smtClean="0"/>
              <a:t>Г.Тукая</a:t>
            </a:r>
            <a:r>
              <a:rPr lang="ru-RU" sz="1400" dirty="0" smtClean="0"/>
              <a:t>. Конкурс сопровождался музыкальными номерами.</a:t>
            </a:r>
            <a:endParaRPr lang="ru-RU" sz="1400" b="1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7292888" y="1822232"/>
            <a:ext cx="1342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3800" r="19200" b="10801"/>
          <a:stretch/>
        </p:blipFill>
        <p:spPr>
          <a:xfrm>
            <a:off x="5963549" y="3267572"/>
            <a:ext cx="1434410" cy="16509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00" b="12201"/>
          <a:stretch/>
        </p:blipFill>
        <p:spPr>
          <a:xfrm>
            <a:off x="3348993" y="3363838"/>
            <a:ext cx="2461647" cy="17231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4"/>
          <a:stretch/>
        </p:blipFill>
        <p:spPr>
          <a:xfrm>
            <a:off x="7550868" y="3267572"/>
            <a:ext cx="1391788" cy="16372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01" b="13600"/>
          <a:stretch/>
        </p:blipFill>
        <p:spPr>
          <a:xfrm>
            <a:off x="670678" y="2948633"/>
            <a:ext cx="2599433" cy="17231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0" t="1000" r="12201" b="8001"/>
          <a:stretch/>
        </p:blipFill>
        <p:spPr>
          <a:xfrm>
            <a:off x="600773" y="699090"/>
            <a:ext cx="1799091" cy="208823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5201" r="5201" b="15000"/>
          <a:stretch/>
        </p:blipFill>
        <p:spPr>
          <a:xfrm>
            <a:off x="6588224" y="1274443"/>
            <a:ext cx="2081848" cy="188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5501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3350</TotalTime>
  <Words>35</Words>
  <Application>Microsoft Office PowerPoint</Application>
  <PresentationFormat>Экран (16:9)</PresentationFormat>
  <Paragraphs>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2_Тема Office</vt:lpstr>
      <vt:lpstr>ФОТОРЕПОРТАЖ (п.3 приложения 2) МАДОУ «Детский сад №332 комбинированного вида» Советского района г.Казани</vt:lpstr>
      <vt:lpstr>Конкурс чтецов  «Мы читаем стихи Габдуллы Тукая»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419</cp:revision>
  <cp:lastPrinted>2021-02-04T07:26:50Z</cp:lastPrinted>
  <dcterms:created xsi:type="dcterms:W3CDTF">2015-10-13T08:15:21Z</dcterms:created>
  <dcterms:modified xsi:type="dcterms:W3CDTF">2021-04-22T08:26:50Z</dcterms:modified>
</cp:coreProperties>
</file>